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 id="2147483720" r:id="rId2"/>
    <p:sldMasterId id="2147483732"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4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3-04-22T05:40:03.721"/>
    </inkml:context>
    <inkml:brush xml:id="br0">
      <inkml:brushProperty name="width" value="0.05292" units="cm"/>
      <inkml:brushProperty name="height" value="0.05292" units="cm"/>
    </inkml:brush>
  </inkml:definitions>
  <inkml:trace contextRef="#ctx0" brushRef="#br0">24606 8943 0</inkml:trace>
  <inkml:trace contextRef="#ctx0" brushRef="#br0" timeOffset="2342">21696 6826 0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1EF55C-57F4-4991-98EF-469D816A3139}" type="datetimeFigureOut">
              <a:rPr lang="en-IN" smtClean="0"/>
              <a:t>22-04-2023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DB8E06-53B5-4681-8DEF-4249ECE66007}" type="slidenum">
              <a:rPr lang="en-IN" smtClean="0"/>
              <a:t>‹#›</a:t>
            </a:fld>
            <a:endParaRPr lang="en-IN"/>
          </a:p>
        </p:txBody>
      </p:sp>
    </p:spTree>
    <p:extLst>
      <p:ext uri="{BB962C8B-B14F-4D97-AF65-F5344CB8AC3E}">
        <p14:creationId xmlns:p14="http://schemas.microsoft.com/office/powerpoint/2010/main" val="2550741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1EF55C-57F4-4991-98EF-469D816A3139}" type="datetimeFigureOut">
              <a:rPr lang="en-IN" smtClean="0"/>
              <a:t>22-04-2023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DB8E06-53B5-4681-8DEF-4249ECE66007}" type="slidenum">
              <a:rPr lang="en-IN" smtClean="0"/>
              <a:t>‹#›</a:t>
            </a:fld>
            <a:endParaRPr lang="en-IN"/>
          </a:p>
        </p:txBody>
      </p:sp>
    </p:spTree>
    <p:extLst>
      <p:ext uri="{BB962C8B-B14F-4D97-AF65-F5344CB8AC3E}">
        <p14:creationId xmlns:p14="http://schemas.microsoft.com/office/powerpoint/2010/main" val="2859602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1EF55C-57F4-4991-98EF-469D816A3139}" type="datetimeFigureOut">
              <a:rPr lang="en-IN" smtClean="0"/>
              <a:t>22-04-2023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DB8E06-53B5-4681-8DEF-4249ECE66007}" type="slidenum">
              <a:rPr lang="en-IN" smtClean="0"/>
              <a:t>‹#›</a:t>
            </a:fld>
            <a:endParaRPr lang="en-IN"/>
          </a:p>
        </p:txBody>
      </p:sp>
    </p:spTree>
    <p:extLst>
      <p:ext uri="{BB962C8B-B14F-4D97-AF65-F5344CB8AC3E}">
        <p14:creationId xmlns:p14="http://schemas.microsoft.com/office/powerpoint/2010/main" val="3293884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D91EF55C-57F4-4991-98EF-469D816A3139}" type="datetimeFigureOut">
              <a:rPr lang="en-IN" smtClean="0"/>
              <a:t>22-04-2023</a:t>
            </a:fld>
            <a:endParaRPr lang="en-IN"/>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IN"/>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B6DB8E06-53B5-4681-8DEF-4249ECE66007}" type="slidenum">
              <a:rPr lang="en-IN" smtClean="0"/>
              <a:t>‹#›</a:t>
            </a:fld>
            <a:endParaRPr lang="en-IN"/>
          </a:p>
        </p:txBody>
      </p:sp>
    </p:spTree>
    <p:extLst>
      <p:ext uri="{BB962C8B-B14F-4D97-AF65-F5344CB8AC3E}">
        <p14:creationId xmlns:p14="http://schemas.microsoft.com/office/powerpoint/2010/main" val="3865536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1EF55C-57F4-4991-98EF-469D816A3139}" type="datetimeFigureOut">
              <a:rPr lang="en-IN" smtClean="0"/>
              <a:t>22-04-2023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DB8E06-53B5-4681-8DEF-4249ECE66007}" type="slidenum">
              <a:rPr lang="en-IN" smtClean="0"/>
              <a:t>‹#›</a:t>
            </a:fld>
            <a:endParaRPr lang="en-IN"/>
          </a:p>
        </p:txBody>
      </p:sp>
    </p:spTree>
    <p:extLst>
      <p:ext uri="{BB962C8B-B14F-4D97-AF65-F5344CB8AC3E}">
        <p14:creationId xmlns:p14="http://schemas.microsoft.com/office/powerpoint/2010/main" val="853368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1EF55C-57F4-4991-98EF-469D816A3139}" type="datetimeFigureOut">
              <a:rPr lang="en-IN" smtClean="0"/>
              <a:t>22-04-2023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DB8E06-53B5-4681-8DEF-4249ECE66007}" type="slidenum">
              <a:rPr lang="en-IN" smtClean="0"/>
              <a:t>‹#›</a:t>
            </a:fld>
            <a:endParaRPr lang="en-IN"/>
          </a:p>
        </p:txBody>
      </p:sp>
    </p:spTree>
    <p:extLst>
      <p:ext uri="{BB962C8B-B14F-4D97-AF65-F5344CB8AC3E}">
        <p14:creationId xmlns:p14="http://schemas.microsoft.com/office/powerpoint/2010/main" val="3986755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1EF55C-57F4-4991-98EF-469D816A3139}" type="datetimeFigureOut">
              <a:rPr lang="en-IN" smtClean="0"/>
              <a:t>22-04-2023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DB8E06-53B5-4681-8DEF-4249ECE66007}" type="slidenum">
              <a:rPr lang="en-IN" smtClean="0"/>
              <a:t>‹#›</a:t>
            </a:fld>
            <a:endParaRPr lang="en-IN"/>
          </a:p>
        </p:txBody>
      </p:sp>
    </p:spTree>
    <p:extLst>
      <p:ext uri="{BB962C8B-B14F-4D97-AF65-F5344CB8AC3E}">
        <p14:creationId xmlns:p14="http://schemas.microsoft.com/office/powerpoint/2010/main" val="37114966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1EF55C-57F4-4991-98EF-469D816A3139}" type="datetimeFigureOut">
              <a:rPr lang="en-IN" smtClean="0"/>
              <a:t>22-04-2023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DB8E06-53B5-4681-8DEF-4249ECE66007}" type="slidenum">
              <a:rPr lang="en-IN" smtClean="0"/>
              <a:t>‹#›</a:t>
            </a:fld>
            <a:endParaRPr lang="en-IN"/>
          </a:p>
        </p:txBody>
      </p:sp>
    </p:spTree>
    <p:extLst>
      <p:ext uri="{BB962C8B-B14F-4D97-AF65-F5344CB8AC3E}">
        <p14:creationId xmlns:p14="http://schemas.microsoft.com/office/powerpoint/2010/main" val="34585718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1EF55C-57F4-4991-98EF-469D816A3139}" type="datetimeFigureOut">
              <a:rPr lang="en-IN" smtClean="0"/>
              <a:t>22-04-2023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DB8E06-53B5-4681-8DEF-4249ECE66007}" type="slidenum">
              <a:rPr lang="en-IN" smtClean="0"/>
              <a:t>‹#›</a:t>
            </a:fld>
            <a:endParaRPr lang="en-IN"/>
          </a:p>
        </p:txBody>
      </p:sp>
    </p:spTree>
    <p:extLst>
      <p:ext uri="{BB962C8B-B14F-4D97-AF65-F5344CB8AC3E}">
        <p14:creationId xmlns:p14="http://schemas.microsoft.com/office/powerpoint/2010/main" val="2363830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1EF55C-57F4-4991-98EF-469D816A3139}" type="datetimeFigureOut">
              <a:rPr lang="en-IN" smtClean="0"/>
              <a:t>22-04-2023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DB8E06-53B5-4681-8DEF-4249ECE66007}" type="slidenum">
              <a:rPr lang="en-IN" smtClean="0"/>
              <a:t>‹#›</a:t>
            </a:fld>
            <a:endParaRPr lang="en-IN"/>
          </a:p>
        </p:txBody>
      </p:sp>
    </p:spTree>
    <p:extLst>
      <p:ext uri="{BB962C8B-B14F-4D97-AF65-F5344CB8AC3E}">
        <p14:creationId xmlns:p14="http://schemas.microsoft.com/office/powerpoint/2010/main" val="18210738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D91EF55C-57F4-4991-98EF-469D816A3139}" type="datetimeFigureOut">
              <a:rPr lang="en-IN" smtClean="0"/>
              <a:t>22-04-2023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B6DB8E06-53B5-4681-8DEF-4249ECE66007}" type="slidenum">
              <a:rPr lang="en-IN" smtClean="0"/>
              <a:t>‹#›</a:t>
            </a:fld>
            <a:endParaRPr lang="en-IN"/>
          </a:p>
        </p:txBody>
      </p:sp>
    </p:spTree>
    <p:extLst>
      <p:ext uri="{BB962C8B-B14F-4D97-AF65-F5344CB8AC3E}">
        <p14:creationId xmlns:p14="http://schemas.microsoft.com/office/powerpoint/2010/main" val="1355910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1EF55C-57F4-4991-98EF-469D816A3139}" type="datetimeFigureOut">
              <a:rPr lang="en-IN" smtClean="0"/>
              <a:t>22-04-2023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DB8E06-53B5-4681-8DEF-4249ECE66007}" type="slidenum">
              <a:rPr lang="en-IN" smtClean="0"/>
              <a:t>‹#›</a:t>
            </a:fld>
            <a:endParaRPr lang="en-IN"/>
          </a:p>
        </p:txBody>
      </p:sp>
    </p:spTree>
    <p:extLst>
      <p:ext uri="{BB962C8B-B14F-4D97-AF65-F5344CB8AC3E}">
        <p14:creationId xmlns:p14="http://schemas.microsoft.com/office/powerpoint/2010/main" val="1211456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D91EF55C-57F4-4991-98EF-469D816A3139}" type="datetimeFigureOut">
              <a:rPr lang="en-IN" smtClean="0"/>
              <a:t>22-04-2023</a:t>
            </a:fld>
            <a:endParaRPr lang="en-IN"/>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IN"/>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B6DB8E06-53B5-4681-8DEF-4249ECE66007}" type="slidenum">
              <a:rPr lang="en-IN" smtClean="0"/>
              <a:t>‹#›</a:t>
            </a:fld>
            <a:endParaRPr lang="en-IN"/>
          </a:p>
        </p:txBody>
      </p:sp>
    </p:spTree>
    <p:extLst>
      <p:ext uri="{BB962C8B-B14F-4D97-AF65-F5344CB8AC3E}">
        <p14:creationId xmlns:p14="http://schemas.microsoft.com/office/powerpoint/2010/main" val="1462784734"/>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1EF55C-57F4-4991-98EF-469D816A3139}" type="datetimeFigureOut">
              <a:rPr lang="en-IN" smtClean="0"/>
              <a:t>22-04-2023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DB8E06-53B5-4681-8DEF-4249ECE66007}" type="slidenum">
              <a:rPr lang="en-IN" smtClean="0"/>
              <a:t>‹#›</a:t>
            </a:fld>
            <a:endParaRPr lang="en-IN"/>
          </a:p>
        </p:txBody>
      </p:sp>
    </p:spTree>
    <p:extLst>
      <p:ext uri="{BB962C8B-B14F-4D97-AF65-F5344CB8AC3E}">
        <p14:creationId xmlns:p14="http://schemas.microsoft.com/office/powerpoint/2010/main" val="808862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1EF55C-57F4-4991-98EF-469D816A3139}" type="datetimeFigureOut">
              <a:rPr lang="en-IN" smtClean="0"/>
              <a:t>22-04-2023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DB8E06-53B5-4681-8DEF-4249ECE66007}" type="slidenum">
              <a:rPr lang="en-IN" smtClean="0"/>
              <a:t>‹#›</a:t>
            </a:fld>
            <a:endParaRPr lang="en-IN"/>
          </a:p>
        </p:txBody>
      </p:sp>
    </p:spTree>
    <p:extLst>
      <p:ext uri="{BB962C8B-B14F-4D97-AF65-F5344CB8AC3E}">
        <p14:creationId xmlns:p14="http://schemas.microsoft.com/office/powerpoint/2010/main" val="35485864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D91EF55C-57F4-4991-98EF-469D816A3139}" type="datetimeFigureOut">
              <a:rPr lang="en-IN" smtClean="0"/>
              <a:t>22-04-2023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DB8E06-53B5-4681-8DEF-4249ECE66007}"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91355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1EF55C-57F4-4991-98EF-469D816A3139}" type="datetimeFigureOut">
              <a:rPr lang="en-IN" smtClean="0"/>
              <a:t>22-04-2023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DB8E06-53B5-4681-8DEF-4249ECE66007}" type="slidenum">
              <a:rPr lang="en-IN" smtClean="0"/>
              <a:t>‹#›</a:t>
            </a:fld>
            <a:endParaRPr lang="en-IN"/>
          </a:p>
        </p:txBody>
      </p:sp>
    </p:spTree>
    <p:extLst>
      <p:ext uri="{BB962C8B-B14F-4D97-AF65-F5344CB8AC3E}">
        <p14:creationId xmlns:p14="http://schemas.microsoft.com/office/powerpoint/2010/main" val="25817697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1EF55C-57F4-4991-98EF-469D816A3139}" type="datetimeFigureOut">
              <a:rPr lang="en-IN" smtClean="0"/>
              <a:t>22-04-2023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DB8E06-53B5-4681-8DEF-4249ECE66007}"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3520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1EF55C-57F4-4991-98EF-469D816A3139}" type="datetimeFigureOut">
              <a:rPr lang="en-IN" smtClean="0"/>
              <a:t>22-04-2023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DB8E06-53B5-4681-8DEF-4249ECE66007}" type="slidenum">
              <a:rPr lang="en-IN" smtClean="0"/>
              <a:t>‹#›</a:t>
            </a:fld>
            <a:endParaRPr lang="en-IN"/>
          </a:p>
        </p:txBody>
      </p:sp>
    </p:spTree>
    <p:extLst>
      <p:ext uri="{BB962C8B-B14F-4D97-AF65-F5344CB8AC3E}">
        <p14:creationId xmlns:p14="http://schemas.microsoft.com/office/powerpoint/2010/main" val="34370388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1EF55C-57F4-4991-98EF-469D816A3139}" type="datetimeFigureOut">
              <a:rPr lang="en-IN" smtClean="0"/>
              <a:t>22-04-2023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DB8E06-53B5-4681-8DEF-4249ECE66007}" type="slidenum">
              <a:rPr lang="en-IN" smtClean="0"/>
              <a:t>‹#›</a:t>
            </a:fld>
            <a:endParaRPr lang="en-IN"/>
          </a:p>
        </p:txBody>
      </p:sp>
    </p:spTree>
    <p:extLst>
      <p:ext uri="{BB962C8B-B14F-4D97-AF65-F5344CB8AC3E}">
        <p14:creationId xmlns:p14="http://schemas.microsoft.com/office/powerpoint/2010/main" val="39318882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1EF55C-57F4-4991-98EF-469D816A3139}" type="datetimeFigureOut">
              <a:rPr lang="en-IN" smtClean="0"/>
              <a:t>22-04-2023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DB8E06-53B5-4681-8DEF-4249ECE66007}" type="slidenum">
              <a:rPr lang="en-IN" smtClean="0"/>
              <a:t>‹#›</a:t>
            </a:fld>
            <a:endParaRPr lang="en-IN"/>
          </a:p>
        </p:txBody>
      </p:sp>
    </p:spTree>
    <p:extLst>
      <p:ext uri="{BB962C8B-B14F-4D97-AF65-F5344CB8AC3E}">
        <p14:creationId xmlns:p14="http://schemas.microsoft.com/office/powerpoint/2010/main" val="19563551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1EF55C-57F4-4991-98EF-469D816A3139}" type="datetimeFigureOut">
              <a:rPr lang="en-IN" smtClean="0"/>
              <a:t>22-04-2023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DB8E06-53B5-4681-8DEF-4249ECE66007}" type="slidenum">
              <a:rPr lang="en-IN" smtClean="0"/>
              <a:t>‹#›</a:t>
            </a:fld>
            <a:endParaRPr lang="en-IN"/>
          </a:p>
        </p:txBody>
      </p:sp>
    </p:spTree>
    <p:extLst>
      <p:ext uri="{BB962C8B-B14F-4D97-AF65-F5344CB8AC3E}">
        <p14:creationId xmlns:p14="http://schemas.microsoft.com/office/powerpoint/2010/main" val="3437193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1EF55C-57F4-4991-98EF-469D816A3139}" type="datetimeFigureOut">
              <a:rPr lang="en-IN" smtClean="0"/>
              <a:t>22-04-2023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DB8E06-53B5-4681-8DEF-4249ECE66007}" type="slidenum">
              <a:rPr lang="en-IN" smtClean="0"/>
              <a:t>‹#›</a:t>
            </a:fld>
            <a:endParaRPr lang="en-IN"/>
          </a:p>
        </p:txBody>
      </p:sp>
    </p:spTree>
    <p:extLst>
      <p:ext uri="{BB962C8B-B14F-4D97-AF65-F5344CB8AC3E}">
        <p14:creationId xmlns:p14="http://schemas.microsoft.com/office/powerpoint/2010/main" val="16887156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1EF55C-57F4-4991-98EF-469D816A3139}" type="datetimeFigureOut">
              <a:rPr lang="en-IN" smtClean="0"/>
              <a:t>22-04-2023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DB8E06-53B5-4681-8DEF-4249ECE66007}" type="slidenum">
              <a:rPr lang="en-IN" smtClean="0"/>
              <a:t>‹#›</a:t>
            </a:fld>
            <a:endParaRPr lang="en-IN"/>
          </a:p>
        </p:txBody>
      </p:sp>
    </p:spTree>
    <p:extLst>
      <p:ext uri="{BB962C8B-B14F-4D97-AF65-F5344CB8AC3E}">
        <p14:creationId xmlns:p14="http://schemas.microsoft.com/office/powerpoint/2010/main" val="34278658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1EF55C-57F4-4991-98EF-469D816A3139}" type="datetimeFigureOut">
              <a:rPr lang="en-IN" smtClean="0"/>
              <a:t>22-04-2023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DB8E06-53B5-4681-8DEF-4249ECE66007}"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82514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1EF55C-57F4-4991-98EF-469D816A3139}" type="datetimeFigureOut">
              <a:rPr lang="en-IN" smtClean="0"/>
              <a:t>22-04-2023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DB8E06-53B5-4681-8DEF-4249ECE66007}" type="slidenum">
              <a:rPr lang="en-IN" smtClean="0"/>
              <a:t>‹#›</a:t>
            </a:fld>
            <a:endParaRPr lang="en-IN"/>
          </a:p>
        </p:txBody>
      </p:sp>
    </p:spTree>
    <p:extLst>
      <p:ext uri="{BB962C8B-B14F-4D97-AF65-F5344CB8AC3E}">
        <p14:creationId xmlns:p14="http://schemas.microsoft.com/office/powerpoint/2010/main" val="7750324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1EF55C-57F4-4991-98EF-469D816A3139}" type="datetimeFigureOut">
              <a:rPr lang="en-IN" smtClean="0"/>
              <a:t>22-04-2023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DB8E06-53B5-4681-8DEF-4249ECE66007}"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9135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91EF55C-57F4-4991-98EF-469D816A3139}" type="datetimeFigureOut">
              <a:rPr lang="en-IN" smtClean="0"/>
              <a:t>22-04-2023</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B6DB8E06-53B5-4681-8DEF-4249ECE66007}" type="slidenum">
              <a:rPr lang="en-IN" smtClean="0"/>
              <a:t>‹#›</a:t>
            </a:fld>
            <a:endParaRPr lang="en-IN"/>
          </a:p>
        </p:txBody>
      </p:sp>
    </p:spTree>
    <p:extLst>
      <p:ext uri="{BB962C8B-B14F-4D97-AF65-F5344CB8AC3E}">
        <p14:creationId xmlns:p14="http://schemas.microsoft.com/office/powerpoint/2010/main" val="4206906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D91EF55C-57F4-4991-98EF-469D816A3139}" type="datetimeFigureOut">
              <a:rPr lang="en-IN" smtClean="0"/>
              <a:t>22-04-2023</a:t>
            </a:fld>
            <a:endParaRPr lang="en-IN"/>
          </a:p>
        </p:txBody>
      </p:sp>
      <p:sp>
        <p:nvSpPr>
          <p:cNvPr id="11" name="Footer Placeholder 10"/>
          <p:cNvSpPr>
            <a:spLocks noGrp="1"/>
          </p:cNvSpPr>
          <p:nvPr>
            <p:ph type="ftr" sz="quarter" idx="11"/>
          </p:nvPr>
        </p:nvSpPr>
        <p:spPr/>
        <p:txBody>
          <a:bodyPr/>
          <a:lstStyle/>
          <a:p>
            <a:endParaRPr lang="en-IN"/>
          </a:p>
        </p:txBody>
      </p:sp>
      <p:sp>
        <p:nvSpPr>
          <p:cNvPr id="12" name="Slide Number Placeholder 11"/>
          <p:cNvSpPr>
            <a:spLocks noGrp="1"/>
          </p:cNvSpPr>
          <p:nvPr>
            <p:ph type="sldNum" sz="quarter" idx="12"/>
          </p:nvPr>
        </p:nvSpPr>
        <p:spPr/>
        <p:txBody>
          <a:bodyPr/>
          <a:lstStyle/>
          <a:p>
            <a:fld id="{B6DB8E06-53B5-4681-8DEF-4249ECE66007}" type="slidenum">
              <a:rPr lang="en-IN" smtClean="0"/>
              <a:t>‹#›</a:t>
            </a:fld>
            <a:endParaRPr lang="en-IN"/>
          </a:p>
        </p:txBody>
      </p:sp>
    </p:spTree>
    <p:extLst>
      <p:ext uri="{BB962C8B-B14F-4D97-AF65-F5344CB8AC3E}">
        <p14:creationId xmlns:p14="http://schemas.microsoft.com/office/powerpoint/2010/main" val="2490793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D91EF55C-57F4-4991-98EF-469D816A3139}" type="datetimeFigureOut">
              <a:rPr lang="en-IN" smtClean="0"/>
              <a:t>22-04-2023</a:t>
            </a:fld>
            <a:endParaRPr lang="en-IN"/>
          </a:p>
        </p:txBody>
      </p:sp>
      <p:sp>
        <p:nvSpPr>
          <p:cNvPr id="7" name="Footer Placeholder 6"/>
          <p:cNvSpPr>
            <a:spLocks noGrp="1"/>
          </p:cNvSpPr>
          <p:nvPr>
            <p:ph type="ftr" sz="quarter" idx="11"/>
          </p:nvPr>
        </p:nvSpPr>
        <p:spPr/>
        <p:txBody>
          <a:bodyPr/>
          <a:lstStyle/>
          <a:p>
            <a:endParaRPr lang="en-IN"/>
          </a:p>
        </p:txBody>
      </p:sp>
      <p:sp>
        <p:nvSpPr>
          <p:cNvPr id="8" name="Slide Number Placeholder 7"/>
          <p:cNvSpPr>
            <a:spLocks noGrp="1"/>
          </p:cNvSpPr>
          <p:nvPr>
            <p:ph type="sldNum" sz="quarter" idx="12"/>
          </p:nvPr>
        </p:nvSpPr>
        <p:spPr/>
        <p:txBody>
          <a:bodyPr/>
          <a:lstStyle/>
          <a:p>
            <a:fld id="{B6DB8E06-53B5-4681-8DEF-4249ECE66007}" type="slidenum">
              <a:rPr lang="en-IN" smtClean="0"/>
              <a:t>‹#›</a:t>
            </a:fld>
            <a:endParaRPr lang="en-IN"/>
          </a:p>
        </p:txBody>
      </p:sp>
    </p:spTree>
    <p:extLst>
      <p:ext uri="{BB962C8B-B14F-4D97-AF65-F5344CB8AC3E}">
        <p14:creationId xmlns:p14="http://schemas.microsoft.com/office/powerpoint/2010/main" val="1671474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91EF55C-57F4-4991-98EF-469D816A3139}" type="datetimeFigureOut">
              <a:rPr lang="en-IN" smtClean="0"/>
              <a:t>22-04-2023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DB8E06-53B5-4681-8DEF-4249ECE66007}" type="slidenum">
              <a:rPr lang="en-IN" smtClean="0"/>
              <a:t>‹#›</a:t>
            </a:fld>
            <a:endParaRPr lang="en-IN"/>
          </a:p>
        </p:txBody>
      </p:sp>
    </p:spTree>
    <p:extLst>
      <p:ext uri="{BB962C8B-B14F-4D97-AF65-F5344CB8AC3E}">
        <p14:creationId xmlns:p14="http://schemas.microsoft.com/office/powerpoint/2010/main" val="3719910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D91EF55C-57F4-4991-98EF-469D816A3139}" type="datetimeFigureOut">
              <a:rPr lang="en-IN" smtClean="0"/>
              <a:t>22-04-2023</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B6DB8E06-53B5-4681-8DEF-4249ECE66007}" type="slidenum">
              <a:rPr lang="en-IN" smtClean="0"/>
              <a:t>‹#›</a:t>
            </a:fld>
            <a:endParaRPr lang="en-IN"/>
          </a:p>
        </p:txBody>
      </p:sp>
    </p:spTree>
    <p:extLst>
      <p:ext uri="{BB962C8B-B14F-4D97-AF65-F5344CB8AC3E}">
        <p14:creationId xmlns:p14="http://schemas.microsoft.com/office/powerpoint/2010/main" val="2074797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D91EF55C-57F4-4991-98EF-469D816A3139}" type="datetimeFigureOut">
              <a:rPr lang="en-IN" smtClean="0"/>
              <a:t>22-04-2023</a:t>
            </a:fld>
            <a:endParaRPr lang="en-IN"/>
          </a:p>
        </p:txBody>
      </p:sp>
      <p:sp>
        <p:nvSpPr>
          <p:cNvPr id="9" name="Footer Placeholder 8"/>
          <p:cNvSpPr>
            <a:spLocks noGrp="1"/>
          </p:cNvSpPr>
          <p:nvPr>
            <p:ph type="ftr" sz="quarter" idx="11"/>
          </p:nvPr>
        </p:nvSpPr>
        <p:spPr>
          <a:xfrm>
            <a:off x="3499101" y="6356350"/>
            <a:ext cx="5911517" cy="365125"/>
          </a:xfrm>
        </p:spPr>
        <p:txBody>
          <a:bodyPr/>
          <a:lstStyle/>
          <a:p>
            <a:endParaRPr lang="en-IN"/>
          </a:p>
        </p:txBody>
      </p:sp>
      <p:sp>
        <p:nvSpPr>
          <p:cNvPr id="10" name="Slide Number Placeholder 9"/>
          <p:cNvSpPr>
            <a:spLocks noGrp="1"/>
          </p:cNvSpPr>
          <p:nvPr>
            <p:ph type="sldNum" sz="quarter" idx="12"/>
          </p:nvPr>
        </p:nvSpPr>
        <p:spPr/>
        <p:txBody>
          <a:bodyPr/>
          <a:lstStyle/>
          <a:p>
            <a:fld id="{B6DB8E06-53B5-4681-8DEF-4249ECE66007}" type="slidenum">
              <a:rPr lang="en-IN" smtClean="0"/>
              <a:t>‹#›</a:t>
            </a:fld>
            <a:endParaRPr lang="en-IN"/>
          </a:p>
        </p:txBody>
      </p:sp>
    </p:spTree>
    <p:extLst>
      <p:ext uri="{BB962C8B-B14F-4D97-AF65-F5344CB8AC3E}">
        <p14:creationId xmlns:p14="http://schemas.microsoft.com/office/powerpoint/2010/main" val="2296550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D91EF55C-57F4-4991-98EF-469D816A3139}" type="datetimeFigureOut">
              <a:rPr lang="en-IN" smtClean="0"/>
              <a:t>22-04-2023</a:t>
            </a:fld>
            <a:endParaRPr lang="en-IN"/>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IN"/>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B6DB8E06-53B5-4681-8DEF-4249ECE66007}" type="slidenum">
              <a:rPr lang="en-IN" smtClean="0"/>
              <a:t>‹#›</a:t>
            </a:fld>
            <a:endParaRPr lang="en-IN"/>
          </a:p>
        </p:txBody>
      </p:sp>
    </p:spTree>
    <p:extLst>
      <p:ext uri="{BB962C8B-B14F-4D97-AF65-F5344CB8AC3E}">
        <p14:creationId xmlns:p14="http://schemas.microsoft.com/office/powerpoint/2010/main" val="213412638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D91EF55C-57F4-4991-98EF-469D816A3139}" type="datetimeFigureOut">
              <a:rPr lang="en-IN" smtClean="0"/>
              <a:t>22-04-2023</a:t>
            </a:fld>
            <a:endParaRPr lang="en-IN"/>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IN"/>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B6DB8E06-53B5-4681-8DEF-4249ECE66007}" type="slidenum">
              <a:rPr lang="en-IN" smtClean="0"/>
              <a:t>‹#›</a:t>
            </a:fld>
            <a:endParaRPr lang="en-IN"/>
          </a:p>
        </p:txBody>
      </p:sp>
    </p:spTree>
    <p:extLst>
      <p:ext uri="{BB962C8B-B14F-4D97-AF65-F5344CB8AC3E}">
        <p14:creationId xmlns:p14="http://schemas.microsoft.com/office/powerpoint/2010/main" val="52747269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91EF55C-57F4-4991-98EF-469D816A3139}" type="datetimeFigureOut">
              <a:rPr lang="en-IN" smtClean="0"/>
              <a:t>22-04-2023</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DB8E06-53B5-4681-8DEF-4249ECE66007}"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411587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3.xml"/><Relationship Id="rId7" Type="http://schemas.openxmlformats.org/officeDocument/2006/relationships/image" Target="../media/image10.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png"/><Relationship Id="rId11" Type="http://schemas.openxmlformats.org/officeDocument/2006/relationships/image" Target="../media/image3.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99C6-361D-61E4-0687-77A7AFA2DA13}"/>
              </a:ext>
            </a:extLst>
          </p:cNvPr>
          <p:cNvSpPr>
            <a:spLocks noGrp="1"/>
          </p:cNvSpPr>
          <p:nvPr>
            <p:ph type="ctrTitle"/>
          </p:nvPr>
        </p:nvSpPr>
        <p:spPr>
          <a:xfrm>
            <a:off x="2560320" y="1166343"/>
            <a:ext cx="7772400" cy="1463040"/>
          </a:xfrm>
        </p:spPr>
        <p:txBody>
          <a:bodyPr>
            <a:normAutofit/>
          </a:bodyPr>
          <a:lstStyle/>
          <a:p>
            <a:pPr algn="l"/>
            <a:r>
              <a:rPr lang="en-IN" dirty="0"/>
              <a:t>The tragedy of flight- a </a:t>
            </a:r>
            <a:br>
              <a:rPr lang="en-IN" dirty="0"/>
            </a:br>
            <a:r>
              <a:rPr lang="en-IN" dirty="0"/>
              <a:t>comprehensive crash analysis</a:t>
            </a:r>
          </a:p>
        </p:txBody>
      </p:sp>
      <p:sp>
        <p:nvSpPr>
          <p:cNvPr id="3" name="Subtitle 2">
            <a:extLst>
              <a:ext uri="{FF2B5EF4-FFF2-40B4-BE49-F238E27FC236}">
                <a16:creationId xmlns:a16="http://schemas.microsoft.com/office/drawing/2014/main" id="{01C0BC2F-35A9-218B-5C96-4441CC09AE2B}"/>
              </a:ext>
            </a:extLst>
          </p:cNvPr>
          <p:cNvSpPr>
            <a:spLocks noGrp="1"/>
          </p:cNvSpPr>
          <p:nvPr>
            <p:ph type="subTitle" idx="1"/>
          </p:nvPr>
        </p:nvSpPr>
        <p:spPr>
          <a:xfrm>
            <a:off x="8813800" y="4153836"/>
            <a:ext cx="3200400" cy="2534652"/>
          </a:xfrm>
        </p:spPr>
        <p:txBody>
          <a:bodyPr>
            <a:normAutofit fontScale="85000" lnSpcReduction="10000"/>
          </a:bodyPr>
          <a:lstStyle/>
          <a:p>
            <a:r>
              <a:rPr lang="en-IN" sz="5100" dirty="0">
                <a:latin typeface="Bahnschrift Light Condensed" panose="020B0502040204020203" pitchFamily="34" charset="0"/>
              </a:rPr>
              <a:t>TEAM MEMBERS</a:t>
            </a:r>
          </a:p>
          <a:p>
            <a:pPr algn="r"/>
            <a:r>
              <a:rPr lang="en-IN" sz="3600" dirty="0">
                <a:latin typeface="Bahnschrift Light Condensed" panose="020B0502040204020203" pitchFamily="34" charset="0"/>
              </a:rPr>
              <a:t>H.GOHUL</a:t>
            </a:r>
          </a:p>
          <a:p>
            <a:pPr algn="r"/>
            <a:r>
              <a:rPr lang="en-IN" sz="3600" dirty="0">
                <a:latin typeface="Bahnschrift Light Condensed" panose="020B0502040204020203" pitchFamily="34" charset="0"/>
              </a:rPr>
              <a:t>K.RAHUL DEVA</a:t>
            </a:r>
          </a:p>
          <a:p>
            <a:pPr algn="r"/>
            <a:r>
              <a:rPr lang="en-IN" sz="3600" dirty="0">
                <a:latin typeface="Bahnschrift Light Condensed" panose="020B0502040204020203" pitchFamily="34" charset="0"/>
              </a:rPr>
              <a:t>R.ESWARAPADI</a:t>
            </a:r>
          </a:p>
          <a:p>
            <a:pPr algn="r"/>
            <a:r>
              <a:rPr lang="en-IN" sz="3600" dirty="0" err="1">
                <a:latin typeface="Bahnschrift Light Condensed" panose="020B0502040204020203" pitchFamily="34" charset="0"/>
              </a:rPr>
              <a:t>S.Rakesh</a:t>
            </a:r>
            <a:endParaRPr lang="en-IN" sz="3600" dirty="0">
              <a:latin typeface="Bahnschrift Light Condensed" panose="020B0502040204020203" pitchFamily="34" charset="0"/>
            </a:endParaRPr>
          </a:p>
          <a:p>
            <a:pPr algn="r"/>
            <a:endParaRPr lang="en-IN" sz="3600" dirty="0">
              <a:latin typeface="Bahnschrift Light Condensed" panose="020B0502040204020203" pitchFamily="34" charset="0"/>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E8AB81FC-0682-5ADC-E6EA-CE29B34D3FE0}"/>
                  </a:ext>
                </a:extLst>
              </p14:cNvPr>
              <p14:cNvContentPartPr/>
              <p14:nvPr/>
            </p14:nvContentPartPr>
            <p14:xfrm>
              <a:off x="7810560" y="2457360"/>
              <a:ext cx="1047960" cy="762480"/>
            </p14:xfrm>
          </p:contentPart>
        </mc:Choice>
        <mc:Fallback xmlns="">
          <p:pic>
            <p:nvPicPr>
              <p:cNvPr id="4" name="Ink 3">
                <a:extLst>
                  <a:ext uri="{FF2B5EF4-FFF2-40B4-BE49-F238E27FC236}">
                    <a16:creationId xmlns:a16="http://schemas.microsoft.com/office/drawing/2014/main" id="{E8AB81FC-0682-5ADC-E6EA-CE29B34D3FE0}"/>
                  </a:ext>
                </a:extLst>
              </p:cNvPr>
              <p:cNvPicPr/>
              <p:nvPr/>
            </p:nvPicPr>
            <p:blipFill>
              <a:blip r:embed="rId5"/>
              <a:stretch>
                <a:fillRect/>
              </a:stretch>
            </p:blipFill>
            <p:spPr>
              <a:xfrm>
                <a:off x="7801200" y="2448000"/>
                <a:ext cx="1066680" cy="781200"/>
              </a:xfrm>
              <a:prstGeom prst="rect">
                <a:avLst/>
              </a:prstGeom>
            </p:spPr>
          </p:pic>
        </mc:Fallback>
      </mc:AlternateContent>
      <p:pic>
        <p:nvPicPr>
          <p:cNvPr id="6" name="Audio 5">
            <a:hlinkClick r:id="" action="ppaction://media"/>
            <a:extLst>
              <a:ext uri="{FF2B5EF4-FFF2-40B4-BE49-F238E27FC236}">
                <a16:creationId xmlns:a16="http://schemas.microsoft.com/office/drawing/2014/main" id="{73B97EF6-DFB0-6462-0428-2B55188D0D9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000" t="-160938" r="-325000" b="-160938"/>
          <a:stretch>
            <a:fillRect/>
          </a:stretch>
        </p:blipFill>
        <p:spPr>
          <a:xfrm>
            <a:off x="9198245" y="5831238"/>
            <a:ext cx="3048000" cy="1714500"/>
          </a:xfrm>
          <a:prstGeom prst="rect">
            <a:avLst/>
          </a:prstGeom>
        </p:spPr>
      </p:pic>
    </p:spTree>
    <p:extLst>
      <p:ext uri="{BB962C8B-B14F-4D97-AF65-F5344CB8AC3E}">
        <p14:creationId xmlns:p14="http://schemas.microsoft.com/office/powerpoint/2010/main" val="831010886"/>
      </p:ext>
    </p:extLst>
  </p:cSld>
  <p:clrMapOvr>
    <a:masterClrMapping/>
  </p:clrMapOvr>
  <mc:AlternateContent xmlns:mc="http://schemas.openxmlformats.org/markup-compatibility/2006" xmlns:p14="http://schemas.microsoft.com/office/powerpoint/2010/main">
    <mc:Choice Requires="p14">
      <p:transition spd="slow" p14:dur="2000" advTm="9663"/>
    </mc:Choice>
    <mc:Fallback xmlns="">
      <p:transition spd="slow" advTm="9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28863-C34A-CE9E-EC1C-0DE446868093}"/>
              </a:ext>
            </a:extLst>
          </p:cNvPr>
          <p:cNvSpPr>
            <a:spLocks noGrp="1"/>
          </p:cNvSpPr>
          <p:nvPr>
            <p:ph type="title"/>
          </p:nvPr>
        </p:nvSpPr>
        <p:spPr>
          <a:xfrm>
            <a:off x="709612" y="322111"/>
            <a:ext cx="10772775" cy="1516047"/>
          </a:xfrm>
        </p:spPr>
        <p:txBody>
          <a:bodyPr/>
          <a:lstStyle/>
          <a:p>
            <a:r>
              <a:rPr lang="en-IN" dirty="0"/>
              <a:t>MILESTONE 5</a:t>
            </a:r>
          </a:p>
        </p:txBody>
      </p:sp>
      <p:sp>
        <p:nvSpPr>
          <p:cNvPr id="3" name="Content Placeholder 2">
            <a:extLst>
              <a:ext uri="{FF2B5EF4-FFF2-40B4-BE49-F238E27FC236}">
                <a16:creationId xmlns:a16="http://schemas.microsoft.com/office/drawing/2014/main" id="{E1732284-41A9-4465-583F-4C923E681EC1}"/>
              </a:ext>
            </a:extLst>
          </p:cNvPr>
          <p:cNvSpPr>
            <a:spLocks noGrp="1"/>
          </p:cNvSpPr>
          <p:nvPr>
            <p:ph idx="1"/>
          </p:nvPr>
        </p:nvSpPr>
        <p:spPr>
          <a:xfrm>
            <a:off x="676656" y="1838158"/>
            <a:ext cx="10753725" cy="3939707"/>
          </a:xfrm>
        </p:spPr>
        <p:txBody>
          <a:bodyPr>
            <a:normAutofit/>
          </a:bodyPr>
          <a:lstStyle/>
          <a:p>
            <a:r>
              <a:rPr lang="en-IN" sz="2800" b="1" dirty="0"/>
              <a:t>DASHBOARD</a:t>
            </a:r>
          </a:p>
          <a:p>
            <a:r>
              <a:rPr lang="en-IN" sz="2800" b="1" dirty="0"/>
              <a:t>In this milestone, we create a dashboard for our data visualization</a:t>
            </a:r>
          </a:p>
        </p:txBody>
      </p:sp>
      <p:pic>
        <p:nvPicPr>
          <p:cNvPr id="5" name="Picture 4">
            <a:extLst>
              <a:ext uri="{FF2B5EF4-FFF2-40B4-BE49-F238E27FC236}">
                <a16:creationId xmlns:a16="http://schemas.microsoft.com/office/drawing/2014/main" id="{8130EE04-B25D-CBC8-B6DA-F1858DEA44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656" y="3106889"/>
            <a:ext cx="4844716" cy="3429000"/>
          </a:xfrm>
          <a:prstGeom prst="rect">
            <a:avLst/>
          </a:prstGeom>
        </p:spPr>
      </p:pic>
      <p:pic>
        <p:nvPicPr>
          <p:cNvPr id="7" name="Picture 6">
            <a:extLst>
              <a:ext uri="{FF2B5EF4-FFF2-40B4-BE49-F238E27FC236}">
                <a16:creationId xmlns:a16="http://schemas.microsoft.com/office/drawing/2014/main" id="{0C1B4193-FFDD-FA66-96D8-9F7C73706B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7242" y="2918292"/>
            <a:ext cx="6224337" cy="3617597"/>
          </a:xfrm>
          <a:prstGeom prst="rect">
            <a:avLst/>
          </a:prstGeom>
        </p:spPr>
      </p:pic>
      <p:pic>
        <p:nvPicPr>
          <p:cNvPr id="6" name="Audio 5">
            <a:hlinkClick r:id="" action="ppaction://media"/>
            <a:extLst>
              <a:ext uri="{FF2B5EF4-FFF2-40B4-BE49-F238E27FC236}">
                <a16:creationId xmlns:a16="http://schemas.microsoft.com/office/drawing/2014/main" id="{A434FC80-6E35-39F0-F331-D998A3760B1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08601621"/>
      </p:ext>
    </p:extLst>
  </p:cSld>
  <p:clrMapOvr>
    <a:masterClrMapping/>
  </p:clrMapOvr>
  <mc:AlternateContent xmlns:mc="http://schemas.openxmlformats.org/markup-compatibility/2006" xmlns:p14="http://schemas.microsoft.com/office/powerpoint/2010/main">
    <mc:Choice Requires="p14">
      <p:transition spd="slow" p14:dur="2000" advTm="9161"/>
    </mc:Choice>
    <mc:Fallback xmlns="">
      <p:transition spd="slow" advTm="9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C205-7891-DD46-53F0-5CAD4FF17E5E}"/>
              </a:ext>
            </a:extLst>
          </p:cNvPr>
          <p:cNvSpPr>
            <a:spLocks noGrp="1"/>
          </p:cNvSpPr>
          <p:nvPr>
            <p:ph type="title"/>
          </p:nvPr>
        </p:nvSpPr>
        <p:spPr/>
        <p:txBody>
          <a:bodyPr>
            <a:normAutofit/>
          </a:bodyPr>
          <a:lstStyle/>
          <a:p>
            <a:r>
              <a:rPr lang="en-IN" sz="3600" dirty="0"/>
              <a:t>MILESTONE 6</a:t>
            </a:r>
          </a:p>
        </p:txBody>
      </p:sp>
      <p:sp>
        <p:nvSpPr>
          <p:cNvPr id="4" name="Content Placeholder 3">
            <a:extLst>
              <a:ext uri="{FF2B5EF4-FFF2-40B4-BE49-F238E27FC236}">
                <a16:creationId xmlns:a16="http://schemas.microsoft.com/office/drawing/2014/main" id="{9BA80ED4-D094-9521-6FB9-CA6DF86F2B95}"/>
              </a:ext>
            </a:extLst>
          </p:cNvPr>
          <p:cNvSpPr>
            <a:spLocks noGrp="1"/>
          </p:cNvSpPr>
          <p:nvPr>
            <p:ph idx="1"/>
          </p:nvPr>
        </p:nvSpPr>
        <p:spPr/>
        <p:txBody>
          <a:bodyPr/>
          <a:lstStyle/>
          <a:p>
            <a:pPr marL="0" indent="0">
              <a:buNone/>
            </a:pPr>
            <a:r>
              <a:rPr lang="en-IN" sz="3200" dirty="0">
                <a:solidFill>
                  <a:schemeClr val="tx1"/>
                </a:solidFill>
              </a:rPr>
              <a:t>STORY</a:t>
            </a:r>
          </a:p>
          <a:p>
            <a:pPr marL="0" indent="0">
              <a:buNone/>
            </a:pPr>
            <a:r>
              <a:rPr lang="en-IN" sz="2400" dirty="0">
                <a:solidFill>
                  <a:schemeClr val="tx1"/>
                </a:solidFill>
              </a:rPr>
              <a:t>        In this milestone, we create a story for our data visualization</a:t>
            </a:r>
          </a:p>
          <a:p>
            <a:endParaRPr lang="en-IN" dirty="0"/>
          </a:p>
        </p:txBody>
      </p:sp>
      <p:sp>
        <p:nvSpPr>
          <p:cNvPr id="5" name="Text Placeholder 4">
            <a:extLst>
              <a:ext uri="{FF2B5EF4-FFF2-40B4-BE49-F238E27FC236}">
                <a16:creationId xmlns:a16="http://schemas.microsoft.com/office/drawing/2014/main" id="{06646614-4410-CAC4-EC0B-CA0C2237C208}"/>
              </a:ext>
            </a:extLst>
          </p:cNvPr>
          <p:cNvSpPr>
            <a:spLocks noGrp="1"/>
          </p:cNvSpPr>
          <p:nvPr>
            <p:ph type="body" sz="half" idx="2"/>
          </p:nvPr>
        </p:nvSpPr>
        <p:spPr/>
        <p:txBody>
          <a:bodyPr/>
          <a:lstStyle/>
          <a:p>
            <a:endParaRPr lang="en-IN"/>
          </a:p>
        </p:txBody>
      </p:sp>
      <p:sp>
        <p:nvSpPr>
          <p:cNvPr id="7" name="TextBox 6">
            <a:extLst>
              <a:ext uri="{FF2B5EF4-FFF2-40B4-BE49-F238E27FC236}">
                <a16:creationId xmlns:a16="http://schemas.microsoft.com/office/drawing/2014/main" id="{35DED929-FD22-60EC-EB70-1DDB84577558}"/>
              </a:ext>
            </a:extLst>
          </p:cNvPr>
          <p:cNvSpPr txBox="1"/>
          <p:nvPr/>
        </p:nvSpPr>
        <p:spPr>
          <a:xfrm>
            <a:off x="3048000" y="3144071"/>
            <a:ext cx="6096000" cy="369332"/>
          </a:xfrm>
          <a:prstGeom prst="rect">
            <a:avLst/>
          </a:prstGeom>
          <a:noFill/>
        </p:spPr>
        <p:txBody>
          <a:bodyPr wrap="square">
            <a:spAutoFit/>
          </a:bodyPr>
          <a:lstStyle/>
          <a:p>
            <a:pPr marL="0" indent="0">
              <a:buNone/>
            </a:pPr>
            <a:r>
              <a:rPr lang="en-IN" sz="1800" dirty="0"/>
              <a:t>y</a:t>
            </a:r>
          </a:p>
        </p:txBody>
      </p:sp>
      <p:pic>
        <p:nvPicPr>
          <p:cNvPr id="9" name="Picture 8">
            <a:extLst>
              <a:ext uri="{FF2B5EF4-FFF2-40B4-BE49-F238E27FC236}">
                <a16:creationId xmlns:a16="http://schemas.microsoft.com/office/drawing/2014/main" id="{94BA81DC-4C00-159B-65F1-02626ECB87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4505" y="3866147"/>
            <a:ext cx="5678906" cy="2879557"/>
          </a:xfrm>
          <a:prstGeom prst="rect">
            <a:avLst/>
          </a:prstGeom>
        </p:spPr>
      </p:pic>
      <p:pic>
        <p:nvPicPr>
          <p:cNvPr id="3" name="Audio 2">
            <a:hlinkClick r:id="" action="ppaction://media"/>
            <a:extLst>
              <a:ext uri="{FF2B5EF4-FFF2-40B4-BE49-F238E27FC236}">
                <a16:creationId xmlns:a16="http://schemas.microsoft.com/office/drawing/2014/main" id="{36E31AEF-DDF1-7CE4-5D2C-031854F6227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521932774"/>
      </p:ext>
    </p:extLst>
  </p:cSld>
  <p:clrMapOvr>
    <a:masterClrMapping/>
  </p:clrMapOvr>
  <mc:AlternateContent xmlns:mc="http://schemas.openxmlformats.org/markup-compatibility/2006" xmlns:p14="http://schemas.microsoft.com/office/powerpoint/2010/main">
    <mc:Choice Requires="p14">
      <p:transition spd="slow" p14:dur="2000" advTm="10778"/>
    </mc:Choice>
    <mc:Fallback xmlns="">
      <p:transition spd="slow" advTm="10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02ED9-696A-00E0-0D0A-36D8DFAE928A}"/>
              </a:ext>
            </a:extLst>
          </p:cNvPr>
          <p:cNvSpPr>
            <a:spLocks noGrp="1"/>
          </p:cNvSpPr>
          <p:nvPr>
            <p:ph type="title"/>
          </p:nvPr>
        </p:nvSpPr>
        <p:spPr/>
        <p:txBody>
          <a:bodyPr/>
          <a:lstStyle/>
          <a:p>
            <a:r>
              <a:rPr lang="en-IN" dirty="0"/>
              <a:t>MILESTONE  7</a:t>
            </a:r>
          </a:p>
        </p:txBody>
      </p:sp>
      <p:sp>
        <p:nvSpPr>
          <p:cNvPr id="3" name="Content Placeholder 2">
            <a:extLst>
              <a:ext uri="{FF2B5EF4-FFF2-40B4-BE49-F238E27FC236}">
                <a16:creationId xmlns:a16="http://schemas.microsoft.com/office/drawing/2014/main" id="{28225CB9-23BA-79F5-5F06-2C84202F0DC7}"/>
              </a:ext>
            </a:extLst>
          </p:cNvPr>
          <p:cNvSpPr>
            <a:spLocks noGrp="1"/>
          </p:cNvSpPr>
          <p:nvPr>
            <p:ph idx="1"/>
          </p:nvPr>
        </p:nvSpPr>
        <p:spPr/>
        <p:txBody>
          <a:bodyPr>
            <a:normAutofit/>
          </a:bodyPr>
          <a:lstStyle/>
          <a:p>
            <a:pPr marL="0" indent="0">
              <a:buNone/>
            </a:pPr>
            <a:r>
              <a:rPr lang="en-IN" sz="2800" b="1" dirty="0">
                <a:solidFill>
                  <a:schemeClr val="tx1"/>
                </a:solidFill>
              </a:rPr>
              <a:t>PERFORMANCE TESTING</a:t>
            </a:r>
          </a:p>
          <a:p>
            <a:pPr marL="0" indent="0">
              <a:buNone/>
            </a:pPr>
            <a:r>
              <a:rPr lang="en-IN" sz="2800" dirty="0">
                <a:solidFill>
                  <a:schemeClr val="tx1"/>
                </a:solidFill>
              </a:rPr>
              <a:t>In this milestone, we test our data visualization.</a:t>
            </a:r>
          </a:p>
          <a:p>
            <a:endParaRPr lang="en-IN" sz="2800" b="1" dirty="0">
              <a:solidFill>
                <a:schemeClr val="tx1"/>
              </a:solidFill>
            </a:endParaRPr>
          </a:p>
        </p:txBody>
      </p:sp>
      <p:sp>
        <p:nvSpPr>
          <p:cNvPr id="4" name="Text Placeholder 3">
            <a:extLst>
              <a:ext uri="{FF2B5EF4-FFF2-40B4-BE49-F238E27FC236}">
                <a16:creationId xmlns:a16="http://schemas.microsoft.com/office/drawing/2014/main" id="{ADBD8E30-5D0D-EA7A-FAA4-DB90C971C087}"/>
              </a:ext>
            </a:extLst>
          </p:cNvPr>
          <p:cNvSpPr>
            <a:spLocks noGrp="1"/>
          </p:cNvSpPr>
          <p:nvPr>
            <p:ph type="body" sz="half" idx="2"/>
          </p:nvPr>
        </p:nvSpPr>
        <p:spPr/>
        <p:txBody>
          <a:bodyPr/>
          <a:lstStyle/>
          <a:p>
            <a:endParaRPr lang="en-IN" dirty="0"/>
          </a:p>
        </p:txBody>
      </p:sp>
      <p:pic>
        <p:nvPicPr>
          <p:cNvPr id="6" name="Audio 5">
            <a:hlinkClick r:id="" action="ppaction://media"/>
            <a:extLst>
              <a:ext uri="{FF2B5EF4-FFF2-40B4-BE49-F238E27FC236}">
                <a16:creationId xmlns:a16="http://schemas.microsoft.com/office/drawing/2014/main" id="{9A4411C9-173F-39A4-9A1B-8487C640C1A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104863139"/>
      </p:ext>
    </p:extLst>
  </p:cSld>
  <p:clrMapOvr>
    <a:masterClrMapping/>
  </p:clrMapOvr>
  <mc:AlternateContent xmlns:mc="http://schemas.openxmlformats.org/markup-compatibility/2006" xmlns:p14="http://schemas.microsoft.com/office/powerpoint/2010/main">
    <mc:Choice Requires="p14">
      <p:transition spd="slow" p14:dur="2000" advTm="8763"/>
    </mc:Choice>
    <mc:Fallback xmlns="">
      <p:transition spd="slow" advTm="87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2257C-459B-F52B-2D91-31F2E675ED56}"/>
              </a:ext>
            </a:extLst>
          </p:cNvPr>
          <p:cNvSpPr>
            <a:spLocks noGrp="1"/>
          </p:cNvSpPr>
          <p:nvPr>
            <p:ph type="title"/>
          </p:nvPr>
        </p:nvSpPr>
        <p:spPr/>
        <p:txBody>
          <a:bodyPr>
            <a:normAutofit/>
          </a:bodyPr>
          <a:lstStyle/>
          <a:p>
            <a:r>
              <a:rPr lang="en-IN" sz="3600" dirty="0"/>
              <a:t>MILESTONE 8</a:t>
            </a:r>
          </a:p>
        </p:txBody>
      </p:sp>
      <p:sp>
        <p:nvSpPr>
          <p:cNvPr id="3" name="Content Placeholder 2">
            <a:extLst>
              <a:ext uri="{FF2B5EF4-FFF2-40B4-BE49-F238E27FC236}">
                <a16:creationId xmlns:a16="http://schemas.microsoft.com/office/drawing/2014/main" id="{E0EA5824-20F0-49E3-1104-17081507EAD0}"/>
              </a:ext>
            </a:extLst>
          </p:cNvPr>
          <p:cNvSpPr>
            <a:spLocks noGrp="1"/>
          </p:cNvSpPr>
          <p:nvPr>
            <p:ph idx="1"/>
          </p:nvPr>
        </p:nvSpPr>
        <p:spPr/>
        <p:txBody>
          <a:bodyPr>
            <a:normAutofit/>
          </a:bodyPr>
          <a:lstStyle/>
          <a:p>
            <a:pPr marL="0" indent="0">
              <a:buNone/>
            </a:pPr>
            <a:r>
              <a:rPr lang="en-IN" sz="2800" dirty="0">
                <a:solidFill>
                  <a:schemeClr val="tx1"/>
                </a:solidFill>
              </a:rPr>
              <a:t>WEB INTEGRATION</a:t>
            </a:r>
          </a:p>
          <a:p>
            <a:pPr marL="0" indent="0">
              <a:buNone/>
            </a:pPr>
            <a:r>
              <a:rPr lang="en-IN" sz="2800" dirty="0">
                <a:solidFill>
                  <a:schemeClr val="tx1"/>
                </a:solidFill>
              </a:rPr>
              <a:t>In this milestone, we create a website for our visualization </a:t>
            </a:r>
          </a:p>
        </p:txBody>
      </p:sp>
      <p:sp>
        <p:nvSpPr>
          <p:cNvPr id="4" name="Text Placeholder 3">
            <a:extLst>
              <a:ext uri="{FF2B5EF4-FFF2-40B4-BE49-F238E27FC236}">
                <a16:creationId xmlns:a16="http://schemas.microsoft.com/office/drawing/2014/main" id="{53960FF8-9EEB-0A50-D9FE-21A8FFE96F33}"/>
              </a:ext>
            </a:extLst>
          </p:cNvPr>
          <p:cNvSpPr>
            <a:spLocks noGrp="1"/>
          </p:cNvSpPr>
          <p:nvPr>
            <p:ph type="body" sz="half" idx="2"/>
          </p:nvPr>
        </p:nvSpPr>
        <p:spPr/>
        <p:txBody>
          <a:bodyPr/>
          <a:lstStyle/>
          <a:p>
            <a:endParaRPr lang="en-IN" dirty="0"/>
          </a:p>
        </p:txBody>
      </p:sp>
      <p:pic>
        <p:nvPicPr>
          <p:cNvPr id="6" name="Picture 5">
            <a:extLst>
              <a:ext uri="{FF2B5EF4-FFF2-40B4-BE49-F238E27FC236}">
                <a16:creationId xmlns:a16="http://schemas.microsoft.com/office/drawing/2014/main" id="{93335F23-881B-DB13-D229-BF8E8E5313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0001" y="3881120"/>
            <a:ext cx="2336800" cy="2727693"/>
          </a:xfrm>
          <a:prstGeom prst="rect">
            <a:avLst/>
          </a:prstGeom>
        </p:spPr>
      </p:pic>
      <p:pic>
        <p:nvPicPr>
          <p:cNvPr id="9" name="Audio 8">
            <a:hlinkClick r:id="" action="ppaction://media"/>
            <a:extLst>
              <a:ext uri="{FF2B5EF4-FFF2-40B4-BE49-F238E27FC236}">
                <a16:creationId xmlns:a16="http://schemas.microsoft.com/office/drawing/2014/main" id="{C17DC134-D06F-1CC2-2CAA-2A372BDF402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909136115"/>
      </p:ext>
    </p:extLst>
  </p:cSld>
  <p:clrMapOvr>
    <a:masterClrMapping/>
  </p:clrMapOvr>
  <mc:AlternateContent xmlns:mc="http://schemas.openxmlformats.org/markup-compatibility/2006" xmlns:p14="http://schemas.microsoft.com/office/powerpoint/2010/main">
    <mc:Choice Requires="p14">
      <p:transition spd="slow" p14:dur="2000" advTm="10181"/>
    </mc:Choice>
    <mc:Fallback xmlns="">
      <p:transition spd="slow" advTm="101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E7B66-5FD6-5288-F88B-791C88FB1EA2}"/>
              </a:ext>
            </a:extLst>
          </p:cNvPr>
          <p:cNvSpPr>
            <a:spLocks noGrp="1"/>
          </p:cNvSpPr>
          <p:nvPr>
            <p:ph type="title"/>
          </p:nvPr>
        </p:nvSpPr>
        <p:spPr/>
        <p:txBody>
          <a:bodyPr>
            <a:normAutofit/>
          </a:bodyPr>
          <a:lstStyle/>
          <a:p>
            <a:r>
              <a:rPr lang="en-IN" b="1" dirty="0"/>
              <a:t>CONCLUSION</a:t>
            </a:r>
          </a:p>
        </p:txBody>
      </p:sp>
      <p:sp>
        <p:nvSpPr>
          <p:cNvPr id="3" name="Content Placeholder 2">
            <a:extLst>
              <a:ext uri="{FF2B5EF4-FFF2-40B4-BE49-F238E27FC236}">
                <a16:creationId xmlns:a16="http://schemas.microsoft.com/office/drawing/2014/main" id="{F4A06F94-CBDC-2083-6521-5FA3F27DE981}"/>
              </a:ext>
            </a:extLst>
          </p:cNvPr>
          <p:cNvSpPr>
            <a:spLocks noGrp="1"/>
          </p:cNvSpPr>
          <p:nvPr>
            <p:ph idx="1"/>
          </p:nvPr>
        </p:nvSpPr>
        <p:spPr/>
        <p:txBody>
          <a:bodyPr>
            <a:normAutofit/>
          </a:bodyPr>
          <a:lstStyle/>
          <a:p>
            <a:pPr marL="0" indent="0">
              <a:buNone/>
            </a:pPr>
            <a:r>
              <a:rPr lang="en-IN" sz="2800" dirty="0">
                <a:solidFill>
                  <a:schemeClr val="tx1"/>
                </a:solidFill>
              </a:rPr>
              <a:t>The conclusion of this project is to give some awareness and recommendation for improving safety and preventing similar accidents in the future </a:t>
            </a:r>
          </a:p>
        </p:txBody>
      </p:sp>
      <p:sp>
        <p:nvSpPr>
          <p:cNvPr id="4" name="Text Placeholder 3">
            <a:extLst>
              <a:ext uri="{FF2B5EF4-FFF2-40B4-BE49-F238E27FC236}">
                <a16:creationId xmlns:a16="http://schemas.microsoft.com/office/drawing/2014/main" id="{0A956FF2-486F-0E06-5C87-382A281D9ECA}"/>
              </a:ext>
            </a:extLst>
          </p:cNvPr>
          <p:cNvSpPr>
            <a:spLocks noGrp="1"/>
          </p:cNvSpPr>
          <p:nvPr>
            <p:ph type="body" sz="half" idx="2"/>
          </p:nvPr>
        </p:nvSpPr>
        <p:spPr/>
        <p:txBody>
          <a:bodyPr/>
          <a:lstStyle/>
          <a:p>
            <a:endParaRPr lang="en-IN" dirty="0"/>
          </a:p>
        </p:txBody>
      </p:sp>
      <p:pic>
        <p:nvPicPr>
          <p:cNvPr id="5" name="Audio 4">
            <a:hlinkClick r:id="" action="ppaction://media"/>
            <a:extLst>
              <a:ext uri="{FF2B5EF4-FFF2-40B4-BE49-F238E27FC236}">
                <a16:creationId xmlns:a16="http://schemas.microsoft.com/office/drawing/2014/main" id="{AFF6348A-BF92-5139-4029-A9A42ACC1DF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828561752"/>
      </p:ext>
    </p:extLst>
  </p:cSld>
  <p:clrMapOvr>
    <a:masterClrMapping/>
  </p:clrMapOvr>
  <mc:AlternateContent xmlns:mc="http://schemas.openxmlformats.org/markup-compatibility/2006" xmlns:p14="http://schemas.microsoft.com/office/powerpoint/2010/main">
    <mc:Choice Requires="p14">
      <p:transition spd="slow" p14:dur="2000" advTm="14608"/>
    </mc:Choice>
    <mc:Fallback xmlns="">
      <p:transition spd="slow" advTm="14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08C4D-AA5F-3B29-0D2F-EAA18B98E741}"/>
              </a:ext>
            </a:extLst>
          </p:cNvPr>
          <p:cNvSpPr>
            <a:spLocks noGrp="1"/>
          </p:cNvSpPr>
          <p:nvPr>
            <p:ph type="title"/>
          </p:nvPr>
        </p:nvSpPr>
        <p:spPr/>
        <p:txBody>
          <a:bodyPr/>
          <a:lstStyle/>
          <a:p>
            <a:r>
              <a:rPr lang="en-IN" b="1" i="1" dirty="0"/>
              <a:t>Introduction </a:t>
            </a:r>
          </a:p>
        </p:txBody>
      </p:sp>
      <p:sp>
        <p:nvSpPr>
          <p:cNvPr id="3" name="Content Placeholder 2">
            <a:extLst>
              <a:ext uri="{FF2B5EF4-FFF2-40B4-BE49-F238E27FC236}">
                <a16:creationId xmlns:a16="http://schemas.microsoft.com/office/drawing/2014/main" id="{05792832-278C-D63C-3411-2CE7A8FB3772}"/>
              </a:ext>
            </a:extLst>
          </p:cNvPr>
          <p:cNvSpPr>
            <a:spLocks noGrp="1"/>
          </p:cNvSpPr>
          <p:nvPr>
            <p:ph idx="1"/>
          </p:nvPr>
        </p:nvSpPr>
        <p:spPr/>
        <p:txBody>
          <a:bodyPr/>
          <a:lstStyle/>
          <a:p>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our project involves collecting and analysing data from a variety of sources related to airplane crashes, including accident reports, flight data, maintenance records, and weather reports. The data is then cleaned, processed, and analysed using various statistical techniques to identify patterns and trends.</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8" name="Audio 7">
            <a:hlinkClick r:id="" action="ppaction://media"/>
            <a:extLst>
              <a:ext uri="{FF2B5EF4-FFF2-40B4-BE49-F238E27FC236}">
                <a16:creationId xmlns:a16="http://schemas.microsoft.com/office/drawing/2014/main" id="{DEC43965-BD0F-77EC-37CE-647074AFE66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487634404"/>
      </p:ext>
    </p:extLst>
  </p:cSld>
  <p:clrMapOvr>
    <a:masterClrMapping/>
  </p:clrMapOvr>
  <mc:AlternateContent xmlns:mc="http://schemas.openxmlformats.org/markup-compatibility/2006" xmlns:p14="http://schemas.microsoft.com/office/powerpoint/2010/main">
    <mc:Choice Requires="p14">
      <p:transition spd="slow" p14:dur="2000" advTm="20620"/>
    </mc:Choice>
    <mc:Fallback xmlns="">
      <p:transition spd="slow" advTm="20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837A2-C893-3F75-2440-049633ECB29E}"/>
              </a:ext>
            </a:extLst>
          </p:cNvPr>
          <p:cNvSpPr>
            <a:spLocks noGrp="1"/>
          </p:cNvSpPr>
          <p:nvPr>
            <p:ph type="title"/>
          </p:nvPr>
        </p:nvSpPr>
        <p:spPr/>
        <p:txBody>
          <a:bodyPr/>
          <a:lstStyle/>
          <a:p>
            <a:r>
              <a:rPr lang="en-IN" b="1" dirty="0"/>
              <a:t>MILESTONE 1</a:t>
            </a:r>
          </a:p>
        </p:txBody>
      </p:sp>
      <p:sp>
        <p:nvSpPr>
          <p:cNvPr id="3" name="Content Placeholder 2">
            <a:extLst>
              <a:ext uri="{FF2B5EF4-FFF2-40B4-BE49-F238E27FC236}">
                <a16:creationId xmlns:a16="http://schemas.microsoft.com/office/drawing/2014/main" id="{7F0A7D21-3204-0C30-7DB5-E2FCCDB72111}"/>
              </a:ext>
            </a:extLst>
          </p:cNvPr>
          <p:cNvSpPr>
            <a:spLocks noGrp="1"/>
          </p:cNvSpPr>
          <p:nvPr>
            <p:ph idx="1"/>
          </p:nvPr>
        </p:nvSpPr>
        <p:spPr/>
        <p:txBody>
          <a:bodyPr>
            <a:normAutofit/>
          </a:bodyPr>
          <a:lstStyle/>
          <a:p>
            <a:pPr marL="0" indent="0">
              <a:buNone/>
            </a:pPr>
            <a:r>
              <a:rPr lang="en-IN" sz="2800" b="1" dirty="0">
                <a:solidFill>
                  <a:schemeClr val="tx1"/>
                </a:solidFill>
              </a:rPr>
              <a:t>PROBLEM UNDERSTANDING </a:t>
            </a:r>
          </a:p>
          <a:p>
            <a:pPr marL="0" indent="0">
              <a:buNone/>
            </a:pPr>
            <a:r>
              <a:rPr lang="en-IN" sz="2800" dirty="0">
                <a:solidFill>
                  <a:schemeClr val="tx1"/>
                </a:solidFill>
              </a:rPr>
              <a:t>                          For milestone 1, we create an empathy map and brainstorming. By this we can easily understand the problem in the flight </a:t>
            </a:r>
          </a:p>
        </p:txBody>
      </p:sp>
      <p:pic>
        <p:nvPicPr>
          <p:cNvPr id="7" name="Audio 6">
            <a:hlinkClick r:id="" action="ppaction://media"/>
            <a:extLst>
              <a:ext uri="{FF2B5EF4-FFF2-40B4-BE49-F238E27FC236}">
                <a16:creationId xmlns:a16="http://schemas.microsoft.com/office/drawing/2014/main" id="{3D4C172B-E01F-316E-F21A-9DBA98F43A1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91667877"/>
      </p:ext>
    </p:extLst>
  </p:cSld>
  <p:clrMapOvr>
    <a:masterClrMapping/>
  </p:clrMapOvr>
  <mc:AlternateContent xmlns:mc="http://schemas.openxmlformats.org/markup-compatibility/2006" xmlns:p14="http://schemas.microsoft.com/office/powerpoint/2010/main">
    <mc:Choice Requires="p14">
      <p:transition spd="slow" p14:dur="2000" advTm="17982"/>
    </mc:Choice>
    <mc:Fallback xmlns="">
      <p:transition spd="slow" advTm="17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3CF10-332B-2053-53A0-23EFF276D665}"/>
              </a:ext>
            </a:extLst>
          </p:cNvPr>
          <p:cNvSpPr>
            <a:spLocks noGrp="1"/>
          </p:cNvSpPr>
          <p:nvPr>
            <p:ph type="title"/>
          </p:nvPr>
        </p:nvSpPr>
        <p:spPr/>
        <p:txBody>
          <a:bodyPr/>
          <a:lstStyle/>
          <a:p>
            <a:r>
              <a:rPr lang="en-IN" dirty="0"/>
              <a:t>EMPATHY MAP</a:t>
            </a:r>
          </a:p>
        </p:txBody>
      </p:sp>
      <p:pic>
        <p:nvPicPr>
          <p:cNvPr id="7" name="Content Placeholder 6">
            <a:extLst>
              <a:ext uri="{FF2B5EF4-FFF2-40B4-BE49-F238E27FC236}">
                <a16:creationId xmlns:a16="http://schemas.microsoft.com/office/drawing/2014/main" id="{10DCD6E1-0A46-B19E-3224-DA01A097FC2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339927" y="863600"/>
            <a:ext cx="6372822" cy="5121275"/>
          </a:xfrm>
        </p:spPr>
      </p:pic>
      <p:pic>
        <p:nvPicPr>
          <p:cNvPr id="5" name="Audio 4">
            <a:hlinkClick r:id="" action="ppaction://media"/>
            <a:extLst>
              <a:ext uri="{FF2B5EF4-FFF2-40B4-BE49-F238E27FC236}">
                <a16:creationId xmlns:a16="http://schemas.microsoft.com/office/drawing/2014/main" id="{800E3E15-0C85-CDB5-9E38-54CDE422A54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89952752"/>
      </p:ext>
    </p:extLst>
  </p:cSld>
  <p:clrMapOvr>
    <a:masterClrMapping/>
  </p:clrMapOvr>
  <mc:AlternateContent xmlns:mc="http://schemas.openxmlformats.org/markup-compatibility/2006" xmlns:p14="http://schemas.microsoft.com/office/powerpoint/2010/main">
    <mc:Choice Requires="p14">
      <p:transition spd="slow" p14:dur="2000" advTm="1625"/>
    </mc:Choice>
    <mc:Fallback xmlns="">
      <p:transition spd="slow" advTm="1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EC4E-AB01-488B-61A8-1E735463A6FB}"/>
              </a:ext>
            </a:extLst>
          </p:cNvPr>
          <p:cNvSpPr>
            <a:spLocks noGrp="1"/>
          </p:cNvSpPr>
          <p:nvPr>
            <p:ph type="title"/>
          </p:nvPr>
        </p:nvSpPr>
        <p:spPr/>
        <p:txBody>
          <a:bodyPr/>
          <a:lstStyle/>
          <a:p>
            <a:r>
              <a:rPr lang="en-IN" dirty="0"/>
              <a:t>BRAINSTROM-ING</a:t>
            </a:r>
          </a:p>
        </p:txBody>
      </p:sp>
      <p:pic>
        <p:nvPicPr>
          <p:cNvPr id="9" name="Content Placeholder 8">
            <a:extLst>
              <a:ext uri="{FF2B5EF4-FFF2-40B4-BE49-F238E27FC236}">
                <a16:creationId xmlns:a16="http://schemas.microsoft.com/office/drawing/2014/main" id="{98A65F08-319C-D9E8-07FF-0482D49CFA2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868738" y="1944694"/>
            <a:ext cx="7315200" cy="2959086"/>
          </a:xfrm>
        </p:spPr>
      </p:pic>
      <p:pic>
        <p:nvPicPr>
          <p:cNvPr id="5" name="Audio 4">
            <a:hlinkClick r:id="" action="ppaction://media"/>
            <a:extLst>
              <a:ext uri="{FF2B5EF4-FFF2-40B4-BE49-F238E27FC236}">
                <a16:creationId xmlns:a16="http://schemas.microsoft.com/office/drawing/2014/main" id="{A568FF64-9494-99EE-0DB0-672FF86510C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588926174"/>
      </p:ext>
    </p:extLst>
  </p:cSld>
  <p:clrMapOvr>
    <a:masterClrMapping/>
  </p:clrMapOvr>
  <mc:AlternateContent xmlns:mc="http://schemas.openxmlformats.org/markup-compatibility/2006" xmlns:p14="http://schemas.microsoft.com/office/powerpoint/2010/main">
    <mc:Choice Requires="p14">
      <p:transition spd="slow" p14:dur="2000" advTm="5188"/>
    </mc:Choice>
    <mc:Fallback xmlns="">
      <p:transition spd="slow" advTm="5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960B3-D245-BD4F-DB34-7E0ABA5EE6A2}"/>
              </a:ext>
            </a:extLst>
          </p:cNvPr>
          <p:cNvSpPr>
            <a:spLocks noGrp="1"/>
          </p:cNvSpPr>
          <p:nvPr>
            <p:ph type="title"/>
          </p:nvPr>
        </p:nvSpPr>
        <p:spPr/>
        <p:txBody>
          <a:bodyPr>
            <a:normAutofit/>
          </a:bodyPr>
          <a:lstStyle/>
          <a:p>
            <a:r>
              <a:rPr lang="en-IN" dirty="0"/>
              <a:t>MILESTONE 2</a:t>
            </a:r>
          </a:p>
        </p:txBody>
      </p:sp>
      <p:sp>
        <p:nvSpPr>
          <p:cNvPr id="3" name="Content Placeholder 2">
            <a:extLst>
              <a:ext uri="{FF2B5EF4-FFF2-40B4-BE49-F238E27FC236}">
                <a16:creationId xmlns:a16="http://schemas.microsoft.com/office/drawing/2014/main" id="{E8D88164-721C-0CA4-A37B-8A012A6F5683}"/>
              </a:ext>
            </a:extLst>
          </p:cNvPr>
          <p:cNvSpPr>
            <a:spLocks noGrp="1"/>
          </p:cNvSpPr>
          <p:nvPr>
            <p:ph idx="1"/>
          </p:nvPr>
        </p:nvSpPr>
        <p:spPr/>
        <p:txBody>
          <a:bodyPr>
            <a:normAutofit/>
          </a:bodyPr>
          <a:lstStyle/>
          <a:p>
            <a:pPr marL="0" indent="0">
              <a:buNone/>
            </a:pPr>
            <a:r>
              <a:rPr lang="en-IN" sz="2800" b="1" dirty="0">
                <a:solidFill>
                  <a:schemeClr val="tx1"/>
                </a:solidFill>
              </a:rPr>
              <a:t>Data collection and data extraction</a:t>
            </a:r>
          </a:p>
          <a:p>
            <a:pPr marL="0" indent="0">
              <a:buNone/>
            </a:pPr>
            <a:r>
              <a:rPr lang="en-IN" sz="2800" b="1" dirty="0">
                <a:solidFill>
                  <a:schemeClr val="tx1"/>
                </a:solidFill>
              </a:rPr>
              <a:t>                   we had collect the data for our project from the link, next storing the data in a database by SQL workbench and finally we connected the database with our tableau account </a:t>
            </a:r>
          </a:p>
        </p:txBody>
      </p:sp>
      <p:pic>
        <p:nvPicPr>
          <p:cNvPr id="7" name="Audio 6">
            <a:hlinkClick r:id="" action="ppaction://media"/>
            <a:extLst>
              <a:ext uri="{FF2B5EF4-FFF2-40B4-BE49-F238E27FC236}">
                <a16:creationId xmlns:a16="http://schemas.microsoft.com/office/drawing/2014/main" id="{D8311820-D019-7DCA-1866-7F11F7A5914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005115519"/>
      </p:ext>
    </p:extLst>
  </p:cSld>
  <p:clrMapOvr>
    <a:masterClrMapping/>
  </p:clrMapOvr>
  <mc:AlternateContent xmlns:mc="http://schemas.openxmlformats.org/markup-compatibility/2006" xmlns:p14="http://schemas.microsoft.com/office/powerpoint/2010/main">
    <mc:Choice Requires="p14">
      <p:transition spd="slow" p14:dur="2000" advTm="19563"/>
    </mc:Choice>
    <mc:Fallback xmlns="">
      <p:transition spd="slow" advTm="19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7AAB6-18F9-172E-30A4-2DFA12FFAB9F}"/>
              </a:ext>
            </a:extLst>
          </p:cNvPr>
          <p:cNvSpPr>
            <a:spLocks noGrp="1"/>
          </p:cNvSpPr>
          <p:nvPr>
            <p:ph type="title"/>
          </p:nvPr>
        </p:nvSpPr>
        <p:spPr/>
        <p:txBody>
          <a:bodyPr>
            <a:normAutofit/>
          </a:bodyPr>
          <a:lstStyle/>
          <a:p>
            <a:r>
              <a:rPr lang="en-IN" dirty="0"/>
              <a:t>Milestone 3</a:t>
            </a:r>
          </a:p>
        </p:txBody>
      </p:sp>
      <p:sp>
        <p:nvSpPr>
          <p:cNvPr id="3" name="Content Placeholder 2">
            <a:extLst>
              <a:ext uri="{FF2B5EF4-FFF2-40B4-BE49-F238E27FC236}">
                <a16:creationId xmlns:a16="http://schemas.microsoft.com/office/drawing/2014/main" id="{7D5E3325-C964-3A37-D71F-E5D0573C5632}"/>
              </a:ext>
            </a:extLst>
          </p:cNvPr>
          <p:cNvSpPr>
            <a:spLocks noGrp="1"/>
          </p:cNvSpPr>
          <p:nvPr>
            <p:ph idx="1"/>
          </p:nvPr>
        </p:nvSpPr>
        <p:spPr/>
        <p:txBody>
          <a:bodyPr>
            <a:normAutofit/>
          </a:bodyPr>
          <a:lstStyle/>
          <a:p>
            <a:pPr marL="0" indent="0">
              <a:buNone/>
            </a:pPr>
            <a:r>
              <a:rPr lang="en-IN" sz="2800" b="1" dirty="0">
                <a:solidFill>
                  <a:schemeClr val="tx1"/>
                </a:solidFill>
              </a:rPr>
              <a:t>DATA PREPARATION</a:t>
            </a:r>
          </a:p>
          <a:p>
            <a:pPr marL="0" indent="0">
              <a:buNone/>
            </a:pPr>
            <a:r>
              <a:rPr lang="en-IN" sz="2800" dirty="0">
                <a:solidFill>
                  <a:schemeClr val="tx1"/>
                </a:solidFill>
              </a:rPr>
              <a:t>In this milestone, we prepare our data suitable for creating the data visualization in tableau public.</a:t>
            </a:r>
          </a:p>
          <a:p>
            <a:pPr marL="0" indent="0">
              <a:buNone/>
            </a:pPr>
            <a:endParaRPr lang="en-IN" sz="2800" dirty="0">
              <a:solidFill>
                <a:schemeClr val="tx1"/>
              </a:solidFill>
            </a:endParaRPr>
          </a:p>
        </p:txBody>
      </p:sp>
      <p:pic>
        <p:nvPicPr>
          <p:cNvPr id="5" name="Picture 4">
            <a:extLst>
              <a:ext uri="{FF2B5EF4-FFF2-40B4-BE49-F238E27FC236}">
                <a16:creationId xmlns:a16="http://schemas.microsoft.com/office/drawing/2014/main" id="{D8FCC460-5CF5-E893-374F-6990A42B9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779" y="4074695"/>
            <a:ext cx="6416842" cy="2783305"/>
          </a:xfrm>
          <a:prstGeom prst="rect">
            <a:avLst/>
          </a:prstGeom>
        </p:spPr>
      </p:pic>
      <p:pic>
        <p:nvPicPr>
          <p:cNvPr id="7" name="Audio 6">
            <a:hlinkClick r:id="" action="ppaction://media"/>
            <a:extLst>
              <a:ext uri="{FF2B5EF4-FFF2-40B4-BE49-F238E27FC236}">
                <a16:creationId xmlns:a16="http://schemas.microsoft.com/office/drawing/2014/main" id="{E5AFE9D6-89E7-BAF7-4196-5681BBEA2F3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887238644"/>
      </p:ext>
    </p:extLst>
  </p:cSld>
  <p:clrMapOvr>
    <a:masterClrMapping/>
  </p:clrMapOvr>
  <mc:AlternateContent xmlns:mc="http://schemas.openxmlformats.org/markup-compatibility/2006" xmlns:p14="http://schemas.microsoft.com/office/powerpoint/2010/main">
    <mc:Choice Requires="p14">
      <p:transition spd="slow" p14:dur="2000" advTm="13140"/>
    </mc:Choice>
    <mc:Fallback xmlns="">
      <p:transition spd="slow" advTm="13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37BA0-EF01-B75B-1ED1-274AB72C3078}"/>
              </a:ext>
            </a:extLst>
          </p:cNvPr>
          <p:cNvSpPr>
            <a:spLocks noGrp="1"/>
          </p:cNvSpPr>
          <p:nvPr>
            <p:ph type="title"/>
          </p:nvPr>
        </p:nvSpPr>
        <p:spPr/>
        <p:txBody>
          <a:bodyPr/>
          <a:lstStyle/>
          <a:p>
            <a:r>
              <a:rPr lang="en-IN" dirty="0"/>
              <a:t>Milestone 4</a:t>
            </a:r>
          </a:p>
        </p:txBody>
      </p:sp>
      <p:sp>
        <p:nvSpPr>
          <p:cNvPr id="3" name="Content Placeholder 2">
            <a:extLst>
              <a:ext uri="{FF2B5EF4-FFF2-40B4-BE49-F238E27FC236}">
                <a16:creationId xmlns:a16="http://schemas.microsoft.com/office/drawing/2014/main" id="{8572EDDA-8C48-F7F9-4C53-238E787E71DD}"/>
              </a:ext>
            </a:extLst>
          </p:cNvPr>
          <p:cNvSpPr>
            <a:spLocks noGrp="1"/>
          </p:cNvSpPr>
          <p:nvPr>
            <p:ph idx="1"/>
          </p:nvPr>
        </p:nvSpPr>
        <p:spPr/>
        <p:txBody>
          <a:bodyPr/>
          <a:lstStyle/>
          <a:p>
            <a:pPr marL="0" indent="0">
              <a:buNone/>
            </a:pPr>
            <a:r>
              <a:rPr lang="en-IN" sz="2800" b="1" dirty="0">
                <a:solidFill>
                  <a:schemeClr val="tx1"/>
                </a:solidFill>
              </a:rPr>
              <a:t>Data visualization </a:t>
            </a:r>
          </a:p>
          <a:p>
            <a:pPr marL="0" indent="0">
              <a:buNone/>
            </a:pPr>
            <a:r>
              <a:rPr lang="en-IN" sz="2800" dirty="0">
                <a:solidFill>
                  <a:schemeClr val="tx1"/>
                </a:solidFill>
              </a:rPr>
              <a:t>In this milestone, we created graph from our extracted data for the data visualization</a:t>
            </a:r>
          </a:p>
        </p:txBody>
      </p:sp>
      <p:pic>
        <p:nvPicPr>
          <p:cNvPr id="6" name="Audio 5">
            <a:hlinkClick r:id="" action="ppaction://media"/>
            <a:extLst>
              <a:ext uri="{FF2B5EF4-FFF2-40B4-BE49-F238E27FC236}">
                <a16:creationId xmlns:a16="http://schemas.microsoft.com/office/drawing/2014/main" id="{A9CD0AF3-F8C6-D9FC-CF34-6D9FE199511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294640140"/>
      </p:ext>
    </p:extLst>
  </p:cSld>
  <p:clrMapOvr>
    <a:masterClrMapping/>
  </p:clrMapOvr>
  <mc:AlternateContent xmlns:mc="http://schemas.openxmlformats.org/markup-compatibility/2006" xmlns:p14="http://schemas.microsoft.com/office/powerpoint/2010/main">
    <mc:Choice Requires="p14">
      <p:transition spd="slow" p14:dur="2000" advTm="15962"/>
    </mc:Choice>
    <mc:Fallback xmlns="">
      <p:transition spd="slow" advTm="15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E7663-71AF-28AD-94E8-02DC29A90066}"/>
              </a:ext>
            </a:extLst>
          </p:cNvPr>
          <p:cNvSpPr>
            <a:spLocks noGrp="1"/>
          </p:cNvSpPr>
          <p:nvPr>
            <p:ph type="title"/>
          </p:nvPr>
        </p:nvSpPr>
        <p:spPr>
          <a:xfrm>
            <a:off x="657223" y="106367"/>
            <a:ext cx="10772775" cy="1658198"/>
          </a:xfrm>
        </p:spPr>
        <p:txBody>
          <a:bodyPr/>
          <a:lstStyle/>
          <a:p>
            <a:r>
              <a:rPr lang="en-IN" dirty="0"/>
              <a:t>DATA VISUALIZATIONS</a:t>
            </a:r>
          </a:p>
        </p:txBody>
      </p:sp>
      <p:pic>
        <p:nvPicPr>
          <p:cNvPr id="5" name="Content Placeholder 4">
            <a:extLst>
              <a:ext uri="{FF2B5EF4-FFF2-40B4-BE49-F238E27FC236}">
                <a16:creationId xmlns:a16="http://schemas.microsoft.com/office/drawing/2014/main" id="{EF03C6C3-45E7-FE45-3D73-A72F1321132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57225" y="1963238"/>
            <a:ext cx="3289133" cy="1770562"/>
          </a:xfrm>
        </p:spPr>
      </p:pic>
      <p:pic>
        <p:nvPicPr>
          <p:cNvPr id="7" name="Picture 6">
            <a:extLst>
              <a:ext uri="{FF2B5EF4-FFF2-40B4-BE49-F238E27FC236}">
                <a16:creationId xmlns:a16="http://schemas.microsoft.com/office/drawing/2014/main" id="{0ED1E7DD-0B47-A0CC-A25D-313A6F93CF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3961" y="1711465"/>
            <a:ext cx="2911642" cy="2212883"/>
          </a:xfrm>
          <a:prstGeom prst="rect">
            <a:avLst/>
          </a:prstGeom>
        </p:spPr>
      </p:pic>
      <p:pic>
        <p:nvPicPr>
          <p:cNvPr id="9" name="Picture 8">
            <a:extLst>
              <a:ext uri="{FF2B5EF4-FFF2-40B4-BE49-F238E27FC236}">
                <a16:creationId xmlns:a16="http://schemas.microsoft.com/office/drawing/2014/main" id="{35AA4C4B-31DE-64FB-8BAF-3357FC50DC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9823" y="1560084"/>
            <a:ext cx="2911641" cy="2364264"/>
          </a:xfrm>
          <a:prstGeom prst="rect">
            <a:avLst/>
          </a:prstGeom>
        </p:spPr>
      </p:pic>
      <p:pic>
        <p:nvPicPr>
          <p:cNvPr id="11" name="Picture 10">
            <a:extLst>
              <a:ext uri="{FF2B5EF4-FFF2-40B4-BE49-F238E27FC236}">
                <a16:creationId xmlns:a16="http://schemas.microsoft.com/office/drawing/2014/main" id="{22D2F485-AAAB-D14A-24F9-49343D2D00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7223" y="4010526"/>
            <a:ext cx="3449555" cy="2847474"/>
          </a:xfrm>
          <a:prstGeom prst="rect">
            <a:avLst/>
          </a:prstGeom>
        </p:spPr>
      </p:pic>
      <p:pic>
        <p:nvPicPr>
          <p:cNvPr id="13" name="Picture 12">
            <a:extLst>
              <a:ext uri="{FF2B5EF4-FFF2-40B4-BE49-F238E27FC236}">
                <a16:creationId xmlns:a16="http://schemas.microsoft.com/office/drawing/2014/main" id="{7FC88C2F-D579-D815-8AAA-336AAC2BC1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7748" y="4010525"/>
            <a:ext cx="3850609" cy="2847474"/>
          </a:xfrm>
          <a:prstGeom prst="rect">
            <a:avLst/>
          </a:prstGeom>
        </p:spPr>
      </p:pic>
      <p:pic>
        <p:nvPicPr>
          <p:cNvPr id="15" name="Picture 14">
            <a:extLst>
              <a:ext uri="{FF2B5EF4-FFF2-40B4-BE49-F238E27FC236}">
                <a16:creationId xmlns:a16="http://schemas.microsoft.com/office/drawing/2014/main" id="{944F8B0D-FD78-FCC7-9CED-60462E0FEA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55242" y="4010524"/>
            <a:ext cx="3336758" cy="2847475"/>
          </a:xfrm>
          <a:prstGeom prst="rect">
            <a:avLst/>
          </a:prstGeom>
        </p:spPr>
      </p:pic>
      <p:pic>
        <p:nvPicPr>
          <p:cNvPr id="17" name="Picture 16">
            <a:extLst>
              <a:ext uri="{FF2B5EF4-FFF2-40B4-BE49-F238E27FC236}">
                <a16:creationId xmlns:a16="http://schemas.microsoft.com/office/drawing/2014/main" id="{A0919524-99CC-5C30-3245-AA7253337B6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01465" y="1473906"/>
            <a:ext cx="2490536" cy="2503707"/>
          </a:xfrm>
          <a:prstGeom prst="rect">
            <a:avLst/>
          </a:prstGeom>
        </p:spPr>
      </p:pic>
      <p:pic>
        <p:nvPicPr>
          <p:cNvPr id="4" name="Audio 3">
            <a:hlinkClick r:id="" action="ppaction://media"/>
            <a:extLst>
              <a:ext uri="{FF2B5EF4-FFF2-40B4-BE49-F238E27FC236}">
                <a16:creationId xmlns:a16="http://schemas.microsoft.com/office/drawing/2014/main" id="{415FDC14-D8CC-BEE7-5331-21DA543C3F4F}"/>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325000" t="-160938" r="-325000" b="-160938"/>
          <a:stretch>
            <a:fillRect/>
          </a:stretch>
        </p:blipFill>
        <p:spPr>
          <a:xfrm>
            <a:off x="9905998" y="5546456"/>
            <a:ext cx="3048000" cy="1714500"/>
          </a:xfrm>
          <a:prstGeom prst="rect">
            <a:avLst/>
          </a:prstGeom>
        </p:spPr>
      </p:pic>
    </p:spTree>
    <p:extLst>
      <p:ext uri="{BB962C8B-B14F-4D97-AF65-F5344CB8AC3E}">
        <p14:creationId xmlns:p14="http://schemas.microsoft.com/office/powerpoint/2010/main" val="2320643031"/>
      </p:ext>
    </p:extLst>
  </p:cSld>
  <p:clrMapOvr>
    <a:masterClrMapping/>
  </p:clrMapOvr>
  <mc:AlternateContent xmlns:mc="http://schemas.openxmlformats.org/markup-compatibility/2006" xmlns:p14="http://schemas.microsoft.com/office/powerpoint/2010/main">
    <mc:Choice Requires="p14">
      <p:transition spd="slow" p14:dur="2000" advTm="2470"/>
    </mc:Choice>
    <mc:Fallback xmlns="">
      <p:transition spd="slow" advTm="2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3.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187</TotalTime>
  <Words>274</Words>
  <Application>Microsoft Office PowerPoint</Application>
  <PresentationFormat>Widescreen</PresentationFormat>
  <Paragraphs>38</Paragraphs>
  <Slides>14</Slides>
  <Notes>0</Notes>
  <HiddenSlides>0</HiddenSlides>
  <MMClips>14</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14</vt:i4>
      </vt:variant>
    </vt:vector>
  </HeadingPairs>
  <TitlesOfParts>
    <vt:vector size="27" baseType="lpstr">
      <vt:lpstr>Arial</vt:lpstr>
      <vt:lpstr>Bahnschrift Light Condensed</vt:lpstr>
      <vt:lpstr>Calibri</vt:lpstr>
      <vt:lpstr>Calibri Light</vt:lpstr>
      <vt:lpstr>Corbel</vt:lpstr>
      <vt:lpstr>Times New Roman</vt:lpstr>
      <vt:lpstr>Tw Cen MT</vt:lpstr>
      <vt:lpstr>Tw Cen MT Condensed</vt:lpstr>
      <vt:lpstr>Wingdings 2</vt:lpstr>
      <vt:lpstr>Wingdings 3</vt:lpstr>
      <vt:lpstr>Frame</vt:lpstr>
      <vt:lpstr>Metropolitan</vt:lpstr>
      <vt:lpstr>Integral</vt:lpstr>
      <vt:lpstr>The tragedy of flight- a  comprehensive crash analysis</vt:lpstr>
      <vt:lpstr>Introduction </vt:lpstr>
      <vt:lpstr>MILESTONE 1</vt:lpstr>
      <vt:lpstr>EMPATHY MAP</vt:lpstr>
      <vt:lpstr>BRAINSTROM-ING</vt:lpstr>
      <vt:lpstr>MILESTONE 2</vt:lpstr>
      <vt:lpstr>Milestone 3</vt:lpstr>
      <vt:lpstr>Milestone 4</vt:lpstr>
      <vt:lpstr>DATA VISUALIZATIONS</vt:lpstr>
      <vt:lpstr>MILESTONE 5</vt:lpstr>
      <vt:lpstr>MILESTONE 6</vt:lpstr>
      <vt:lpstr>MILESTONE  7</vt:lpstr>
      <vt:lpstr>MILESTONE 8</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tragedy of flight- a  comprehensive crash analysis</dc:title>
  <dc:creator>laven ram</dc:creator>
  <cp:lastModifiedBy>laven ram</cp:lastModifiedBy>
  <cp:revision>10</cp:revision>
  <dcterms:created xsi:type="dcterms:W3CDTF">2023-04-21T09:26:24Z</dcterms:created>
  <dcterms:modified xsi:type="dcterms:W3CDTF">2023-04-22T06:23:21Z</dcterms:modified>
</cp:coreProperties>
</file>